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445538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C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416" y="4954765"/>
            <a:ext cx="18228707" cy="10540259"/>
          </a:xfrm>
        </p:spPr>
        <p:txBody>
          <a:bodyPr anchor="b"/>
          <a:lstStyle>
            <a:lvl1pPr algn="ctr">
              <a:defRPr sz="140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0692" y="15901497"/>
            <a:ext cx="16084154" cy="7309499"/>
          </a:xfrm>
        </p:spPr>
        <p:txBody>
          <a:bodyPr/>
          <a:lstStyle>
            <a:lvl1pPr marL="0" indent="0" algn="ctr">
              <a:buNone/>
              <a:defRPr sz="5629"/>
            </a:lvl1pPr>
            <a:lvl2pPr marL="1072271" indent="0" algn="ctr">
              <a:buNone/>
              <a:defRPr sz="4691"/>
            </a:lvl2pPr>
            <a:lvl3pPr marL="2144542" indent="0" algn="ctr">
              <a:buNone/>
              <a:defRPr sz="4222"/>
            </a:lvl3pPr>
            <a:lvl4pPr marL="3216813" indent="0" algn="ctr">
              <a:buNone/>
              <a:defRPr sz="3752"/>
            </a:lvl4pPr>
            <a:lvl5pPr marL="4289085" indent="0" algn="ctr">
              <a:buNone/>
              <a:defRPr sz="3752"/>
            </a:lvl5pPr>
            <a:lvl6pPr marL="5361356" indent="0" algn="ctr">
              <a:buNone/>
              <a:defRPr sz="3752"/>
            </a:lvl6pPr>
            <a:lvl7pPr marL="6433627" indent="0" algn="ctr">
              <a:buNone/>
              <a:defRPr sz="3752"/>
            </a:lvl7pPr>
            <a:lvl8pPr marL="7505898" indent="0" algn="ctr">
              <a:buNone/>
              <a:defRPr sz="3752"/>
            </a:lvl8pPr>
            <a:lvl9pPr marL="8578169" indent="0" algn="ctr">
              <a:buNone/>
              <a:defRPr sz="375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94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430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46964" y="1611875"/>
            <a:ext cx="462419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4382" y="1611875"/>
            <a:ext cx="13604513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84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06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212" y="7547788"/>
            <a:ext cx="18496777" cy="12593645"/>
          </a:xfrm>
        </p:spPr>
        <p:txBody>
          <a:bodyPr anchor="b"/>
          <a:lstStyle>
            <a:lvl1pPr>
              <a:defRPr sz="140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212" y="20260574"/>
            <a:ext cx="18496777" cy="6622701"/>
          </a:xfrm>
        </p:spPr>
        <p:txBody>
          <a:bodyPr/>
          <a:lstStyle>
            <a:lvl1pPr marL="0" indent="0">
              <a:buNone/>
              <a:defRPr sz="5629">
                <a:solidFill>
                  <a:schemeClr val="tx1"/>
                </a:solidFill>
              </a:defRPr>
            </a:lvl1pPr>
            <a:lvl2pPr marL="1072271" indent="0">
              <a:buNone/>
              <a:defRPr sz="4691">
                <a:solidFill>
                  <a:schemeClr val="tx1">
                    <a:tint val="75000"/>
                  </a:schemeClr>
                </a:solidFill>
              </a:defRPr>
            </a:lvl2pPr>
            <a:lvl3pPr marL="2144542" indent="0">
              <a:buNone/>
              <a:defRPr sz="4222">
                <a:solidFill>
                  <a:schemeClr val="tx1">
                    <a:tint val="75000"/>
                  </a:schemeClr>
                </a:solidFill>
              </a:defRPr>
            </a:lvl3pPr>
            <a:lvl4pPr marL="3216813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4pPr>
            <a:lvl5pPr marL="4289085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5pPr>
            <a:lvl6pPr marL="5361356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6pPr>
            <a:lvl7pPr marL="6433627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7pPr>
            <a:lvl8pPr marL="7505898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8pPr>
            <a:lvl9pPr marL="8578169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39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4381" y="8059374"/>
            <a:ext cx="9114354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6803" y="8059374"/>
            <a:ext cx="9114354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96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174" y="1611882"/>
            <a:ext cx="184967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7177" y="7421634"/>
            <a:ext cx="9072466" cy="3637228"/>
          </a:xfrm>
        </p:spPr>
        <p:txBody>
          <a:bodyPr anchor="b"/>
          <a:lstStyle>
            <a:lvl1pPr marL="0" indent="0">
              <a:buNone/>
              <a:defRPr sz="5629" b="1"/>
            </a:lvl1pPr>
            <a:lvl2pPr marL="1072271" indent="0">
              <a:buNone/>
              <a:defRPr sz="4691" b="1"/>
            </a:lvl2pPr>
            <a:lvl3pPr marL="2144542" indent="0">
              <a:buNone/>
              <a:defRPr sz="4222" b="1"/>
            </a:lvl3pPr>
            <a:lvl4pPr marL="3216813" indent="0">
              <a:buNone/>
              <a:defRPr sz="3752" b="1"/>
            </a:lvl4pPr>
            <a:lvl5pPr marL="4289085" indent="0">
              <a:buNone/>
              <a:defRPr sz="3752" b="1"/>
            </a:lvl5pPr>
            <a:lvl6pPr marL="5361356" indent="0">
              <a:buNone/>
              <a:defRPr sz="3752" b="1"/>
            </a:lvl6pPr>
            <a:lvl7pPr marL="6433627" indent="0">
              <a:buNone/>
              <a:defRPr sz="3752" b="1"/>
            </a:lvl7pPr>
            <a:lvl8pPr marL="7505898" indent="0">
              <a:buNone/>
              <a:defRPr sz="3752" b="1"/>
            </a:lvl8pPr>
            <a:lvl9pPr marL="8578169" indent="0">
              <a:buNone/>
              <a:defRPr sz="375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7177" y="11058863"/>
            <a:ext cx="907246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56805" y="7421634"/>
            <a:ext cx="9117147" cy="3637228"/>
          </a:xfrm>
        </p:spPr>
        <p:txBody>
          <a:bodyPr anchor="b"/>
          <a:lstStyle>
            <a:lvl1pPr marL="0" indent="0">
              <a:buNone/>
              <a:defRPr sz="5629" b="1"/>
            </a:lvl1pPr>
            <a:lvl2pPr marL="1072271" indent="0">
              <a:buNone/>
              <a:defRPr sz="4691" b="1"/>
            </a:lvl2pPr>
            <a:lvl3pPr marL="2144542" indent="0">
              <a:buNone/>
              <a:defRPr sz="4222" b="1"/>
            </a:lvl3pPr>
            <a:lvl4pPr marL="3216813" indent="0">
              <a:buNone/>
              <a:defRPr sz="3752" b="1"/>
            </a:lvl4pPr>
            <a:lvl5pPr marL="4289085" indent="0">
              <a:buNone/>
              <a:defRPr sz="3752" b="1"/>
            </a:lvl5pPr>
            <a:lvl6pPr marL="5361356" indent="0">
              <a:buNone/>
              <a:defRPr sz="3752" b="1"/>
            </a:lvl6pPr>
            <a:lvl7pPr marL="6433627" indent="0">
              <a:buNone/>
              <a:defRPr sz="3752" b="1"/>
            </a:lvl7pPr>
            <a:lvl8pPr marL="7505898" indent="0">
              <a:buNone/>
              <a:defRPr sz="3752" b="1"/>
            </a:lvl8pPr>
            <a:lvl9pPr marL="8578169" indent="0">
              <a:buNone/>
              <a:defRPr sz="375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56805" y="11058863"/>
            <a:ext cx="9117147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8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0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11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174" y="2018348"/>
            <a:ext cx="6916744" cy="7064216"/>
          </a:xfrm>
        </p:spPr>
        <p:txBody>
          <a:bodyPr anchor="b"/>
          <a:lstStyle>
            <a:lvl1pPr>
              <a:defRPr sz="75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7147" y="4359077"/>
            <a:ext cx="10856804" cy="21515024"/>
          </a:xfrm>
        </p:spPr>
        <p:txBody>
          <a:bodyPr/>
          <a:lstStyle>
            <a:lvl1pPr>
              <a:defRPr sz="7505"/>
            </a:lvl1pPr>
            <a:lvl2pPr>
              <a:defRPr sz="6567"/>
            </a:lvl2pPr>
            <a:lvl3pPr>
              <a:defRPr sz="5629"/>
            </a:lvl3pPr>
            <a:lvl4pPr>
              <a:defRPr sz="4691"/>
            </a:lvl4pPr>
            <a:lvl5pPr>
              <a:defRPr sz="4691"/>
            </a:lvl5pPr>
            <a:lvl6pPr>
              <a:defRPr sz="4691"/>
            </a:lvl6pPr>
            <a:lvl7pPr>
              <a:defRPr sz="4691"/>
            </a:lvl7pPr>
            <a:lvl8pPr>
              <a:defRPr sz="4691"/>
            </a:lvl8pPr>
            <a:lvl9pPr>
              <a:defRPr sz="469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7174" y="9082564"/>
            <a:ext cx="6916744" cy="16826573"/>
          </a:xfrm>
        </p:spPr>
        <p:txBody>
          <a:bodyPr/>
          <a:lstStyle>
            <a:lvl1pPr marL="0" indent="0">
              <a:buNone/>
              <a:defRPr sz="3752"/>
            </a:lvl1pPr>
            <a:lvl2pPr marL="1072271" indent="0">
              <a:buNone/>
              <a:defRPr sz="3283"/>
            </a:lvl2pPr>
            <a:lvl3pPr marL="2144542" indent="0">
              <a:buNone/>
              <a:defRPr sz="2814"/>
            </a:lvl3pPr>
            <a:lvl4pPr marL="3216813" indent="0">
              <a:buNone/>
              <a:defRPr sz="2345"/>
            </a:lvl4pPr>
            <a:lvl5pPr marL="4289085" indent="0">
              <a:buNone/>
              <a:defRPr sz="2345"/>
            </a:lvl5pPr>
            <a:lvl6pPr marL="5361356" indent="0">
              <a:buNone/>
              <a:defRPr sz="2345"/>
            </a:lvl6pPr>
            <a:lvl7pPr marL="6433627" indent="0">
              <a:buNone/>
              <a:defRPr sz="2345"/>
            </a:lvl7pPr>
            <a:lvl8pPr marL="7505898" indent="0">
              <a:buNone/>
              <a:defRPr sz="2345"/>
            </a:lvl8pPr>
            <a:lvl9pPr marL="8578169" indent="0">
              <a:buNone/>
              <a:defRPr sz="234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70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174" y="2018348"/>
            <a:ext cx="6916744" cy="7064216"/>
          </a:xfrm>
        </p:spPr>
        <p:txBody>
          <a:bodyPr anchor="b"/>
          <a:lstStyle>
            <a:lvl1pPr>
              <a:defRPr sz="75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17147" y="4359077"/>
            <a:ext cx="10856804" cy="21515024"/>
          </a:xfrm>
        </p:spPr>
        <p:txBody>
          <a:bodyPr anchor="t"/>
          <a:lstStyle>
            <a:lvl1pPr marL="0" indent="0">
              <a:buNone/>
              <a:defRPr sz="7505"/>
            </a:lvl1pPr>
            <a:lvl2pPr marL="1072271" indent="0">
              <a:buNone/>
              <a:defRPr sz="6567"/>
            </a:lvl2pPr>
            <a:lvl3pPr marL="2144542" indent="0">
              <a:buNone/>
              <a:defRPr sz="5629"/>
            </a:lvl3pPr>
            <a:lvl4pPr marL="3216813" indent="0">
              <a:buNone/>
              <a:defRPr sz="4691"/>
            </a:lvl4pPr>
            <a:lvl5pPr marL="4289085" indent="0">
              <a:buNone/>
              <a:defRPr sz="4691"/>
            </a:lvl5pPr>
            <a:lvl6pPr marL="5361356" indent="0">
              <a:buNone/>
              <a:defRPr sz="4691"/>
            </a:lvl6pPr>
            <a:lvl7pPr marL="6433627" indent="0">
              <a:buNone/>
              <a:defRPr sz="4691"/>
            </a:lvl7pPr>
            <a:lvl8pPr marL="7505898" indent="0">
              <a:buNone/>
              <a:defRPr sz="4691"/>
            </a:lvl8pPr>
            <a:lvl9pPr marL="8578169" indent="0">
              <a:buNone/>
              <a:defRPr sz="46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7174" y="9082564"/>
            <a:ext cx="6916744" cy="16826573"/>
          </a:xfrm>
        </p:spPr>
        <p:txBody>
          <a:bodyPr/>
          <a:lstStyle>
            <a:lvl1pPr marL="0" indent="0">
              <a:buNone/>
              <a:defRPr sz="3752"/>
            </a:lvl1pPr>
            <a:lvl2pPr marL="1072271" indent="0">
              <a:buNone/>
              <a:defRPr sz="3283"/>
            </a:lvl2pPr>
            <a:lvl3pPr marL="2144542" indent="0">
              <a:buNone/>
              <a:defRPr sz="2814"/>
            </a:lvl3pPr>
            <a:lvl4pPr marL="3216813" indent="0">
              <a:buNone/>
              <a:defRPr sz="2345"/>
            </a:lvl4pPr>
            <a:lvl5pPr marL="4289085" indent="0">
              <a:buNone/>
              <a:defRPr sz="2345"/>
            </a:lvl5pPr>
            <a:lvl6pPr marL="5361356" indent="0">
              <a:buNone/>
              <a:defRPr sz="2345"/>
            </a:lvl6pPr>
            <a:lvl7pPr marL="6433627" indent="0">
              <a:buNone/>
              <a:defRPr sz="2345"/>
            </a:lvl7pPr>
            <a:lvl8pPr marL="7505898" indent="0">
              <a:buNone/>
              <a:defRPr sz="2345"/>
            </a:lvl8pPr>
            <a:lvl9pPr marL="8578169" indent="0">
              <a:buNone/>
              <a:defRPr sz="234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94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4381" y="1611882"/>
            <a:ext cx="184967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381" y="8059374"/>
            <a:ext cx="184967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4381" y="28060644"/>
            <a:ext cx="482524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7A9F-7AE8-4A93-83C6-E62DD0A07B85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3835" y="28060644"/>
            <a:ext cx="7237869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45911" y="28060644"/>
            <a:ext cx="482524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67C0-F5CD-4EFD-9B4F-8E71C12BC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04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44542" rtl="0" eaLnBrk="1" latinLnBrk="0" hangingPunct="1">
        <a:lnSpc>
          <a:spcPct val="90000"/>
        </a:lnSpc>
        <a:spcBef>
          <a:spcPct val="0"/>
        </a:spcBef>
        <a:buNone/>
        <a:defRPr sz="10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6136" indent="-536136" algn="l" defTabSz="2144542" rtl="0" eaLnBrk="1" latinLnBrk="0" hangingPunct="1">
        <a:lnSpc>
          <a:spcPct val="90000"/>
        </a:lnSpc>
        <a:spcBef>
          <a:spcPts val="2345"/>
        </a:spcBef>
        <a:buFont typeface="Arial" panose="020B0604020202020204" pitchFamily="34" charset="0"/>
        <a:buChar char="•"/>
        <a:defRPr sz="6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8407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5629" kern="1200">
          <a:solidFill>
            <a:schemeClr val="tx1"/>
          </a:solidFill>
          <a:latin typeface="+mn-lt"/>
          <a:ea typeface="+mn-ea"/>
          <a:cs typeface="+mn-cs"/>
        </a:defRPr>
      </a:lvl2pPr>
      <a:lvl3pPr marL="2680678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691" kern="1200">
          <a:solidFill>
            <a:schemeClr val="tx1"/>
          </a:solidFill>
          <a:latin typeface="+mn-lt"/>
          <a:ea typeface="+mn-ea"/>
          <a:cs typeface="+mn-cs"/>
        </a:defRPr>
      </a:lvl3pPr>
      <a:lvl4pPr marL="3752949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4pPr>
      <a:lvl5pPr marL="4825220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5pPr>
      <a:lvl6pPr marL="5897491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6pPr>
      <a:lvl7pPr marL="6969763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7pPr>
      <a:lvl8pPr marL="8042034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8pPr>
      <a:lvl9pPr marL="9114305" indent="-536136" algn="l" defTabSz="2144542" rtl="0" eaLnBrk="1" latinLnBrk="0" hangingPunct="1">
        <a:lnSpc>
          <a:spcPct val="90000"/>
        </a:lnSpc>
        <a:spcBef>
          <a:spcPts val="1173"/>
        </a:spcBef>
        <a:buFont typeface="Arial" panose="020B0604020202020204" pitchFamily="34" charset="0"/>
        <a:buChar char="•"/>
        <a:defRPr sz="4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1pPr>
      <a:lvl2pPr marL="1072271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2pPr>
      <a:lvl3pPr marL="2144542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3pPr>
      <a:lvl4pPr marL="3216813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4pPr>
      <a:lvl5pPr marL="4289085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5pPr>
      <a:lvl6pPr marL="5361356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6pPr>
      <a:lvl7pPr marL="6433627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7pPr>
      <a:lvl8pPr marL="7505898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8pPr>
      <a:lvl9pPr marL="8578169" algn="l" defTabSz="2144542" rtl="0" eaLnBrk="1" latinLnBrk="0" hangingPunct="1">
        <a:defRPr sz="42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06D164-F9D2-4841-B0CB-4A580791DF72}"/>
              </a:ext>
            </a:extLst>
          </p:cNvPr>
          <p:cNvSpPr/>
          <p:nvPr/>
        </p:nvSpPr>
        <p:spPr>
          <a:xfrm>
            <a:off x="0" y="0"/>
            <a:ext cx="21445538" cy="1828800"/>
          </a:xfrm>
          <a:prstGeom prst="rect">
            <a:avLst/>
          </a:prstGeom>
          <a:solidFill>
            <a:srgbClr val="0D4C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Ins="396000" bIns="36000" rtlCol="0" anchor="ctr"/>
          <a:lstStyle/>
          <a:p>
            <a:pPr algn="ctr"/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2E89C0-3A3C-44F4-B556-BF9F4EF88F93}"/>
              </a:ext>
            </a:extLst>
          </p:cNvPr>
          <p:cNvSpPr txBox="1"/>
          <p:nvPr/>
        </p:nvSpPr>
        <p:spPr>
          <a:xfrm>
            <a:off x="0" y="9283"/>
            <a:ext cx="2144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Petroleum, Hydrogen, &amp; Decarbonization</a:t>
            </a:r>
            <a:endParaRPr lang="en-IN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34166C-FFF5-4D79-A2D4-417E1324328D}"/>
              </a:ext>
            </a:extLst>
          </p:cNvPr>
          <p:cNvCxnSpPr>
            <a:cxnSpLocks/>
          </p:cNvCxnSpPr>
          <p:nvPr/>
        </p:nvCxnSpPr>
        <p:spPr>
          <a:xfrm>
            <a:off x="2228850" y="320657"/>
            <a:ext cx="168592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2" descr="logo">
            <a:extLst>
              <a:ext uri="{FF2B5EF4-FFF2-40B4-BE49-F238E27FC236}">
                <a16:creationId xmlns:a16="http://schemas.microsoft.com/office/drawing/2014/main" id="{7CA497AD-DB34-4BE1-9B4B-471D1E571C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69574" y="14984412"/>
            <a:ext cx="4041775" cy="404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04E5518-1E5B-42F6-90B1-C70DD6F8A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678651" y="170771"/>
            <a:ext cx="1427466" cy="13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venthunt Logo">
            <a:extLst>
              <a:ext uri="{FF2B5EF4-FFF2-40B4-BE49-F238E27FC236}">
                <a16:creationId xmlns:a16="http://schemas.microsoft.com/office/drawing/2014/main" id="{91BD67C3-B9C1-4406-8B82-C2BF8C790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5" y="122400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5E9BCD1-0159-4349-899A-958E492DF131}"/>
              </a:ext>
            </a:extLst>
          </p:cNvPr>
          <p:cNvSpPr/>
          <p:nvPr/>
        </p:nvSpPr>
        <p:spPr>
          <a:xfrm>
            <a:off x="0" y="29905882"/>
            <a:ext cx="21445538" cy="369332"/>
          </a:xfrm>
          <a:prstGeom prst="rect">
            <a:avLst/>
          </a:prstGeom>
          <a:solidFill>
            <a:srgbClr val="0D4C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0E563B1-376A-4704-B081-66E30262B645}"/>
              </a:ext>
            </a:extLst>
          </p:cNvPr>
          <p:cNvGrpSpPr/>
          <p:nvPr/>
        </p:nvGrpSpPr>
        <p:grpSpPr>
          <a:xfrm>
            <a:off x="1323367" y="29883022"/>
            <a:ext cx="17764733" cy="423538"/>
            <a:chOff x="2198759" y="1373175"/>
            <a:chExt cx="17764733" cy="423538"/>
          </a:xfrm>
        </p:grpSpPr>
        <p:pic>
          <p:nvPicPr>
            <p:cNvPr id="13" name="Graphic 12" descr="Flip calendar">
              <a:extLst>
                <a:ext uri="{FF2B5EF4-FFF2-40B4-BE49-F238E27FC236}">
                  <a16:creationId xmlns:a16="http://schemas.microsoft.com/office/drawing/2014/main" id="{D676F081-1EDC-4AD1-89FB-3417AAE18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98759" y="1373175"/>
              <a:ext cx="397621" cy="39762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046868-1AAD-47BF-8066-026E2A586F5A}"/>
                </a:ext>
              </a:extLst>
            </p:cNvPr>
            <p:cNvSpPr txBox="1"/>
            <p:nvPr/>
          </p:nvSpPr>
          <p:spPr>
            <a:xfrm>
              <a:off x="2513830" y="1388836"/>
              <a:ext cx="2674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03-05 November 2023</a:t>
              </a:r>
              <a:endParaRPr lang="en-IN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" name="Graphic 15" descr="Marker">
              <a:extLst>
                <a:ext uri="{FF2B5EF4-FFF2-40B4-BE49-F238E27FC236}">
                  <a16:creationId xmlns:a16="http://schemas.microsoft.com/office/drawing/2014/main" id="{62E26834-8233-4804-844C-8ADC45537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767876" y="1399092"/>
              <a:ext cx="397621" cy="397621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51F7804-A0C8-4543-84A3-AC1F672435AD}"/>
                </a:ext>
              </a:extLst>
            </p:cNvPr>
            <p:cNvSpPr txBox="1"/>
            <p:nvPr/>
          </p:nvSpPr>
          <p:spPr>
            <a:xfrm>
              <a:off x="17289372" y="1413237"/>
              <a:ext cx="2674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Abstract ID: XXX</a:t>
              </a:r>
              <a:endParaRPr lang="en-IN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8583782-988B-4A8C-8797-688F378FB2BD}"/>
                </a:ext>
              </a:extLst>
            </p:cNvPr>
            <p:cNvSpPr txBox="1"/>
            <p:nvPr/>
          </p:nvSpPr>
          <p:spPr>
            <a:xfrm>
              <a:off x="9074292" y="1413237"/>
              <a:ext cx="6020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Indian Institute of Technology Guwahati</a:t>
              </a:r>
              <a:endParaRPr lang="en-IN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64E700C-6694-4E19-BEAD-5C5FCD506395}"/>
              </a:ext>
            </a:extLst>
          </p:cNvPr>
          <p:cNvSpPr txBox="1"/>
          <p:nvPr/>
        </p:nvSpPr>
        <p:spPr>
          <a:xfrm>
            <a:off x="0" y="320657"/>
            <a:ext cx="2144553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Abstract for International Conference on Petroleum, Hydrogen and Decarbonization (ICPHD’23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Author</a:t>
            </a:r>
            <a:r>
              <a:rPr lang="en-US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Second Author</a:t>
            </a:r>
            <a:r>
              <a:rPr lang="en-US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Third Author</a:t>
            </a:r>
            <a:r>
              <a:rPr lang="en-US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Author’s Department, Institute, City, State-Pin code, Country</a:t>
            </a:r>
            <a:endParaRPr lang="en-I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Author’s Department, Institute, City, State-Pin code, Country</a:t>
            </a:r>
            <a:endParaRPr lang="en-I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Author’s Department, Institute, City, State-Pin code, Country</a:t>
            </a:r>
            <a:endParaRPr lang="en-I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5061AB2-7A9D-4B01-BC85-12F25FC13D5C}"/>
              </a:ext>
            </a:extLst>
          </p:cNvPr>
          <p:cNvCxnSpPr>
            <a:cxnSpLocks/>
            <a:stCxn id="29" idx="0"/>
            <a:endCxn id="29" idx="2"/>
          </p:cNvCxnSpPr>
          <p:nvPr/>
        </p:nvCxnSpPr>
        <p:spPr>
          <a:xfrm>
            <a:off x="10722768" y="2035276"/>
            <a:ext cx="0" cy="2773520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C2971B3-F01E-4849-95A3-67BDD6E2DA33}"/>
              </a:ext>
            </a:extLst>
          </p:cNvPr>
          <p:cNvSpPr txBox="1"/>
          <p:nvPr/>
        </p:nvSpPr>
        <p:spPr>
          <a:xfrm>
            <a:off x="322425" y="2286000"/>
            <a:ext cx="10247145" cy="351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Kindly note Poster size is A1 (59.5 cm × 84.1 cm).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Zoom out to 100% to preview what this will look like on your printed poster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en-IN" sz="1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ou</a:t>
            </a:r>
            <a:r>
              <a:rPr lang="en-IN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may change the format of the poster’s content as per your requirements; however, format of header and footer should be as per the given format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IN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lease enter your abstract ID at the specified place (bottom right). Abstract ID can be found in the Microsoft CMT Portal</a:t>
            </a:r>
            <a:endParaRPr lang="en-US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and Objectives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401892-96F7-48C1-9B8B-DF601453B458}"/>
              </a:ext>
            </a:extLst>
          </p:cNvPr>
          <p:cNvSpPr txBox="1"/>
          <p:nvPr/>
        </p:nvSpPr>
        <p:spPr>
          <a:xfrm>
            <a:off x="10899777" y="2140174"/>
            <a:ext cx="10417171" cy="2751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FCC71D8-54AD-434A-B784-C6FAFE27E12F}"/>
              </a:ext>
            </a:extLst>
          </p:cNvPr>
          <p:cNvSpPr/>
          <p:nvPr/>
        </p:nvSpPr>
        <p:spPr>
          <a:xfrm>
            <a:off x="128588" y="2035276"/>
            <a:ext cx="21188360" cy="27735202"/>
          </a:xfrm>
          <a:prstGeom prst="roundRect">
            <a:avLst>
              <a:gd name="adj" fmla="val 2285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700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3459</TotalTime>
  <Words>175</Words>
  <Application>Microsoft Office PowerPoint</Application>
  <PresentationFormat>Custom</PresentationFormat>
  <Paragraphs>230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RUPAK  BHOWMIK</dc:creator>
  <cp:lastModifiedBy>RUPAK  BHOWMIK</cp:lastModifiedBy>
  <cp:revision>8</cp:revision>
  <dcterms:created xsi:type="dcterms:W3CDTF">2023-09-22T17:14:09Z</dcterms:created>
  <dcterms:modified xsi:type="dcterms:W3CDTF">2023-09-25T02:56:21Z</dcterms:modified>
</cp:coreProperties>
</file>